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9" r:id="rId3"/>
  </p:sldIdLst>
  <p:sldSz cx="29268738" cy="219598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28" d="100"/>
          <a:sy n="28" d="100"/>
        </p:scale>
        <p:origin x="1277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5156" y="3593900"/>
            <a:ext cx="24878427" cy="7645294"/>
          </a:xfrm>
        </p:spPr>
        <p:txBody>
          <a:bodyPr anchor="b"/>
          <a:lstStyle>
            <a:lvl1pPr algn="ctr">
              <a:defRPr sz="192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8592" y="11534026"/>
            <a:ext cx="21951554" cy="5301888"/>
          </a:xfrm>
        </p:spPr>
        <p:txBody>
          <a:bodyPr/>
          <a:lstStyle>
            <a:lvl1pPr marL="0" indent="0" algn="ctr">
              <a:buNone/>
              <a:defRPr sz="7682"/>
            </a:lvl1pPr>
            <a:lvl2pPr marL="1463451" indent="0" algn="ctr">
              <a:buNone/>
              <a:defRPr sz="6402"/>
            </a:lvl2pPr>
            <a:lvl3pPr marL="2926903" indent="0" algn="ctr">
              <a:buNone/>
              <a:defRPr sz="5762"/>
            </a:lvl3pPr>
            <a:lvl4pPr marL="4390354" indent="0" algn="ctr">
              <a:buNone/>
              <a:defRPr sz="5121"/>
            </a:lvl4pPr>
            <a:lvl5pPr marL="5853806" indent="0" algn="ctr">
              <a:buNone/>
              <a:defRPr sz="5121"/>
            </a:lvl5pPr>
            <a:lvl6pPr marL="7317257" indent="0" algn="ctr">
              <a:buNone/>
              <a:defRPr sz="5121"/>
            </a:lvl6pPr>
            <a:lvl7pPr marL="8780709" indent="0" algn="ctr">
              <a:buNone/>
              <a:defRPr sz="5121"/>
            </a:lvl7pPr>
            <a:lvl8pPr marL="10244160" indent="0" algn="ctr">
              <a:buNone/>
              <a:defRPr sz="5121"/>
            </a:lvl8pPr>
            <a:lvl9pPr marL="11707612" indent="0" algn="ctr">
              <a:buNone/>
              <a:defRPr sz="512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7314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833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945442" y="1169161"/>
            <a:ext cx="6311072" cy="1860999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12227" y="1169161"/>
            <a:ext cx="18567356" cy="186099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8671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85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6983" y="5474728"/>
            <a:ext cx="25244287" cy="9134702"/>
          </a:xfrm>
        </p:spPr>
        <p:txBody>
          <a:bodyPr anchor="b"/>
          <a:lstStyle>
            <a:lvl1pPr>
              <a:defRPr sz="192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6983" y="14695848"/>
            <a:ext cx="25244287" cy="4803724"/>
          </a:xfrm>
        </p:spPr>
        <p:txBody>
          <a:bodyPr/>
          <a:lstStyle>
            <a:lvl1pPr marL="0" indent="0">
              <a:buNone/>
              <a:defRPr sz="7682">
                <a:solidFill>
                  <a:schemeClr val="tx1">
                    <a:tint val="82000"/>
                  </a:schemeClr>
                </a:solidFill>
              </a:defRPr>
            </a:lvl1pPr>
            <a:lvl2pPr marL="1463451" indent="0">
              <a:buNone/>
              <a:defRPr sz="6402">
                <a:solidFill>
                  <a:schemeClr val="tx1">
                    <a:tint val="82000"/>
                  </a:schemeClr>
                </a:solidFill>
              </a:defRPr>
            </a:lvl2pPr>
            <a:lvl3pPr marL="2926903" indent="0">
              <a:buNone/>
              <a:defRPr sz="5762">
                <a:solidFill>
                  <a:schemeClr val="tx1">
                    <a:tint val="82000"/>
                  </a:schemeClr>
                </a:solidFill>
              </a:defRPr>
            </a:lvl3pPr>
            <a:lvl4pPr marL="4390354" indent="0">
              <a:buNone/>
              <a:defRPr sz="5121">
                <a:solidFill>
                  <a:schemeClr val="tx1">
                    <a:tint val="82000"/>
                  </a:schemeClr>
                </a:solidFill>
              </a:defRPr>
            </a:lvl4pPr>
            <a:lvl5pPr marL="5853806" indent="0">
              <a:buNone/>
              <a:defRPr sz="5121">
                <a:solidFill>
                  <a:schemeClr val="tx1">
                    <a:tint val="82000"/>
                  </a:schemeClr>
                </a:solidFill>
              </a:defRPr>
            </a:lvl5pPr>
            <a:lvl6pPr marL="7317257" indent="0">
              <a:buNone/>
              <a:defRPr sz="5121">
                <a:solidFill>
                  <a:schemeClr val="tx1">
                    <a:tint val="82000"/>
                  </a:schemeClr>
                </a:solidFill>
              </a:defRPr>
            </a:lvl6pPr>
            <a:lvl7pPr marL="8780709" indent="0">
              <a:buNone/>
              <a:defRPr sz="5121">
                <a:solidFill>
                  <a:schemeClr val="tx1">
                    <a:tint val="82000"/>
                  </a:schemeClr>
                </a:solidFill>
              </a:defRPr>
            </a:lvl7pPr>
            <a:lvl8pPr marL="10244160" indent="0">
              <a:buNone/>
              <a:defRPr sz="5121">
                <a:solidFill>
                  <a:schemeClr val="tx1">
                    <a:tint val="82000"/>
                  </a:schemeClr>
                </a:solidFill>
              </a:defRPr>
            </a:lvl8pPr>
            <a:lvl9pPr marL="11707612" indent="0">
              <a:buNone/>
              <a:defRPr sz="512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796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12226" y="5845804"/>
            <a:ext cx="12439214" cy="139333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17298" y="5845804"/>
            <a:ext cx="12439214" cy="139333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89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038" y="1169166"/>
            <a:ext cx="25244287" cy="4244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6041" y="5383224"/>
            <a:ext cx="12382046" cy="2638235"/>
          </a:xfrm>
        </p:spPr>
        <p:txBody>
          <a:bodyPr anchor="b"/>
          <a:lstStyle>
            <a:lvl1pPr marL="0" indent="0">
              <a:buNone/>
              <a:defRPr sz="7682" b="1"/>
            </a:lvl1pPr>
            <a:lvl2pPr marL="1463451" indent="0">
              <a:buNone/>
              <a:defRPr sz="6402" b="1"/>
            </a:lvl2pPr>
            <a:lvl3pPr marL="2926903" indent="0">
              <a:buNone/>
              <a:defRPr sz="5762" b="1"/>
            </a:lvl3pPr>
            <a:lvl4pPr marL="4390354" indent="0">
              <a:buNone/>
              <a:defRPr sz="5121" b="1"/>
            </a:lvl4pPr>
            <a:lvl5pPr marL="5853806" indent="0">
              <a:buNone/>
              <a:defRPr sz="5121" b="1"/>
            </a:lvl5pPr>
            <a:lvl6pPr marL="7317257" indent="0">
              <a:buNone/>
              <a:defRPr sz="5121" b="1"/>
            </a:lvl6pPr>
            <a:lvl7pPr marL="8780709" indent="0">
              <a:buNone/>
              <a:defRPr sz="5121" b="1"/>
            </a:lvl7pPr>
            <a:lvl8pPr marL="10244160" indent="0">
              <a:buNone/>
              <a:defRPr sz="5121" b="1"/>
            </a:lvl8pPr>
            <a:lvl9pPr marL="11707612" indent="0">
              <a:buNone/>
              <a:defRPr sz="512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6041" y="8021459"/>
            <a:ext cx="12382046" cy="11798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17300" y="5383224"/>
            <a:ext cx="12443026" cy="2638235"/>
          </a:xfrm>
        </p:spPr>
        <p:txBody>
          <a:bodyPr anchor="b"/>
          <a:lstStyle>
            <a:lvl1pPr marL="0" indent="0">
              <a:buNone/>
              <a:defRPr sz="7682" b="1"/>
            </a:lvl1pPr>
            <a:lvl2pPr marL="1463451" indent="0">
              <a:buNone/>
              <a:defRPr sz="6402" b="1"/>
            </a:lvl2pPr>
            <a:lvl3pPr marL="2926903" indent="0">
              <a:buNone/>
              <a:defRPr sz="5762" b="1"/>
            </a:lvl3pPr>
            <a:lvl4pPr marL="4390354" indent="0">
              <a:buNone/>
              <a:defRPr sz="5121" b="1"/>
            </a:lvl4pPr>
            <a:lvl5pPr marL="5853806" indent="0">
              <a:buNone/>
              <a:defRPr sz="5121" b="1"/>
            </a:lvl5pPr>
            <a:lvl6pPr marL="7317257" indent="0">
              <a:buNone/>
              <a:defRPr sz="5121" b="1"/>
            </a:lvl6pPr>
            <a:lvl7pPr marL="8780709" indent="0">
              <a:buNone/>
              <a:defRPr sz="5121" b="1"/>
            </a:lvl7pPr>
            <a:lvl8pPr marL="10244160" indent="0">
              <a:buNone/>
              <a:defRPr sz="5121" b="1"/>
            </a:lvl8pPr>
            <a:lvl9pPr marL="11707612" indent="0">
              <a:buNone/>
              <a:defRPr sz="512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17300" y="8021459"/>
            <a:ext cx="12443026" cy="117983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458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1263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941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038" y="1463992"/>
            <a:ext cx="9439930" cy="5123974"/>
          </a:xfrm>
        </p:spPr>
        <p:txBody>
          <a:bodyPr anchor="b"/>
          <a:lstStyle>
            <a:lvl1pPr>
              <a:defRPr sz="102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43026" y="3161822"/>
            <a:ext cx="14817299" cy="15605754"/>
          </a:xfrm>
        </p:spPr>
        <p:txBody>
          <a:bodyPr/>
          <a:lstStyle>
            <a:lvl1pPr>
              <a:defRPr sz="10243"/>
            </a:lvl1pPr>
            <a:lvl2pPr>
              <a:defRPr sz="8963"/>
            </a:lvl2pPr>
            <a:lvl3pPr>
              <a:defRPr sz="7682"/>
            </a:lvl3pPr>
            <a:lvl4pPr>
              <a:defRPr sz="6402"/>
            </a:lvl4pPr>
            <a:lvl5pPr>
              <a:defRPr sz="6402"/>
            </a:lvl5pPr>
            <a:lvl6pPr>
              <a:defRPr sz="6402"/>
            </a:lvl6pPr>
            <a:lvl7pPr>
              <a:defRPr sz="6402"/>
            </a:lvl7pPr>
            <a:lvl8pPr>
              <a:defRPr sz="6402"/>
            </a:lvl8pPr>
            <a:lvl9pPr>
              <a:defRPr sz="640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038" y="6587966"/>
            <a:ext cx="9439930" cy="12205023"/>
          </a:xfrm>
        </p:spPr>
        <p:txBody>
          <a:bodyPr/>
          <a:lstStyle>
            <a:lvl1pPr marL="0" indent="0">
              <a:buNone/>
              <a:defRPr sz="5121"/>
            </a:lvl1pPr>
            <a:lvl2pPr marL="1463451" indent="0">
              <a:buNone/>
              <a:defRPr sz="4481"/>
            </a:lvl2pPr>
            <a:lvl3pPr marL="2926903" indent="0">
              <a:buNone/>
              <a:defRPr sz="3841"/>
            </a:lvl3pPr>
            <a:lvl4pPr marL="4390354" indent="0">
              <a:buNone/>
              <a:defRPr sz="3201"/>
            </a:lvl4pPr>
            <a:lvl5pPr marL="5853806" indent="0">
              <a:buNone/>
              <a:defRPr sz="3201"/>
            </a:lvl5pPr>
            <a:lvl6pPr marL="7317257" indent="0">
              <a:buNone/>
              <a:defRPr sz="3201"/>
            </a:lvl6pPr>
            <a:lvl7pPr marL="8780709" indent="0">
              <a:buNone/>
              <a:defRPr sz="3201"/>
            </a:lvl7pPr>
            <a:lvl8pPr marL="10244160" indent="0">
              <a:buNone/>
              <a:defRPr sz="3201"/>
            </a:lvl8pPr>
            <a:lvl9pPr marL="11707612" indent="0">
              <a:buNone/>
              <a:defRPr sz="32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4025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038" y="1463992"/>
            <a:ext cx="9439930" cy="5123974"/>
          </a:xfrm>
        </p:spPr>
        <p:txBody>
          <a:bodyPr anchor="b"/>
          <a:lstStyle>
            <a:lvl1pPr>
              <a:defRPr sz="102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443026" y="3161822"/>
            <a:ext cx="14817299" cy="15605754"/>
          </a:xfrm>
        </p:spPr>
        <p:txBody>
          <a:bodyPr anchor="t"/>
          <a:lstStyle>
            <a:lvl1pPr marL="0" indent="0">
              <a:buNone/>
              <a:defRPr sz="10243"/>
            </a:lvl1pPr>
            <a:lvl2pPr marL="1463451" indent="0">
              <a:buNone/>
              <a:defRPr sz="8963"/>
            </a:lvl2pPr>
            <a:lvl3pPr marL="2926903" indent="0">
              <a:buNone/>
              <a:defRPr sz="7682"/>
            </a:lvl3pPr>
            <a:lvl4pPr marL="4390354" indent="0">
              <a:buNone/>
              <a:defRPr sz="6402"/>
            </a:lvl4pPr>
            <a:lvl5pPr marL="5853806" indent="0">
              <a:buNone/>
              <a:defRPr sz="6402"/>
            </a:lvl5pPr>
            <a:lvl6pPr marL="7317257" indent="0">
              <a:buNone/>
              <a:defRPr sz="6402"/>
            </a:lvl6pPr>
            <a:lvl7pPr marL="8780709" indent="0">
              <a:buNone/>
              <a:defRPr sz="6402"/>
            </a:lvl7pPr>
            <a:lvl8pPr marL="10244160" indent="0">
              <a:buNone/>
              <a:defRPr sz="6402"/>
            </a:lvl8pPr>
            <a:lvl9pPr marL="11707612" indent="0">
              <a:buNone/>
              <a:defRPr sz="640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038" y="6587966"/>
            <a:ext cx="9439930" cy="12205023"/>
          </a:xfrm>
        </p:spPr>
        <p:txBody>
          <a:bodyPr/>
          <a:lstStyle>
            <a:lvl1pPr marL="0" indent="0">
              <a:buNone/>
              <a:defRPr sz="5121"/>
            </a:lvl1pPr>
            <a:lvl2pPr marL="1463451" indent="0">
              <a:buNone/>
              <a:defRPr sz="4481"/>
            </a:lvl2pPr>
            <a:lvl3pPr marL="2926903" indent="0">
              <a:buNone/>
              <a:defRPr sz="3841"/>
            </a:lvl3pPr>
            <a:lvl4pPr marL="4390354" indent="0">
              <a:buNone/>
              <a:defRPr sz="3201"/>
            </a:lvl4pPr>
            <a:lvl5pPr marL="5853806" indent="0">
              <a:buNone/>
              <a:defRPr sz="3201"/>
            </a:lvl5pPr>
            <a:lvl6pPr marL="7317257" indent="0">
              <a:buNone/>
              <a:defRPr sz="3201"/>
            </a:lvl6pPr>
            <a:lvl7pPr marL="8780709" indent="0">
              <a:buNone/>
              <a:defRPr sz="3201"/>
            </a:lvl7pPr>
            <a:lvl8pPr marL="10244160" indent="0">
              <a:buNone/>
              <a:defRPr sz="3201"/>
            </a:lvl8pPr>
            <a:lvl9pPr marL="11707612" indent="0">
              <a:buNone/>
              <a:defRPr sz="32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011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2226" y="1169166"/>
            <a:ext cx="25244287" cy="4244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2226" y="5845804"/>
            <a:ext cx="25244287" cy="139333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12226" y="20353568"/>
            <a:ext cx="6585466" cy="11691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42B09B-5081-4B38-A024-CC746140FBF0}" type="datetimeFigureOut">
              <a:rPr lang="en-GB" smtClean="0"/>
              <a:t>14/10/2024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5270" y="20353568"/>
            <a:ext cx="9878199" cy="11691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671046" y="20353568"/>
            <a:ext cx="6585466" cy="11691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16CE75-48E9-44F9-8DBD-66962E46C2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1541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926903" rtl="0" eaLnBrk="1" latinLnBrk="0" hangingPunct="1">
        <a:lnSpc>
          <a:spcPct val="90000"/>
        </a:lnSpc>
        <a:spcBef>
          <a:spcPct val="0"/>
        </a:spcBef>
        <a:buNone/>
        <a:defRPr sz="140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726" indent="-731726" algn="l" defTabSz="2926903" rtl="0" eaLnBrk="1" latinLnBrk="0" hangingPunct="1">
        <a:lnSpc>
          <a:spcPct val="90000"/>
        </a:lnSpc>
        <a:spcBef>
          <a:spcPts val="3201"/>
        </a:spcBef>
        <a:buFont typeface="Arial" panose="020B0604020202020204" pitchFamily="34" charset="0"/>
        <a:buChar char="•"/>
        <a:defRPr sz="8963" kern="1200">
          <a:solidFill>
            <a:schemeClr val="tx1"/>
          </a:solidFill>
          <a:latin typeface="+mn-lt"/>
          <a:ea typeface="+mn-ea"/>
          <a:cs typeface="+mn-cs"/>
        </a:defRPr>
      </a:lvl1pPr>
      <a:lvl2pPr marL="2195177" indent="-731726" algn="l" defTabSz="2926903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2" kern="1200">
          <a:solidFill>
            <a:schemeClr val="tx1"/>
          </a:solidFill>
          <a:latin typeface="+mn-lt"/>
          <a:ea typeface="+mn-ea"/>
          <a:cs typeface="+mn-cs"/>
        </a:defRPr>
      </a:lvl2pPr>
      <a:lvl3pPr marL="3658629" indent="-731726" algn="l" defTabSz="2926903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2" kern="1200">
          <a:solidFill>
            <a:schemeClr val="tx1"/>
          </a:solidFill>
          <a:latin typeface="+mn-lt"/>
          <a:ea typeface="+mn-ea"/>
          <a:cs typeface="+mn-cs"/>
        </a:defRPr>
      </a:lvl3pPr>
      <a:lvl4pPr marL="5122080" indent="-731726" algn="l" defTabSz="2926903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2" kern="1200">
          <a:solidFill>
            <a:schemeClr val="tx1"/>
          </a:solidFill>
          <a:latin typeface="+mn-lt"/>
          <a:ea typeface="+mn-ea"/>
          <a:cs typeface="+mn-cs"/>
        </a:defRPr>
      </a:lvl4pPr>
      <a:lvl5pPr marL="6585532" indent="-731726" algn="l" defTabSz="2926903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2" kern="1200">
          <a:solidFill>
            <a:schemeClr val="tx1"/>
          </a:solidFill>
          <a:latin typeface="+mn-lt"/>
          <a:ea typeface="+mn-ea"/>
          <a:cs typeface="+mn-cs"/>
        </a:defRPr>
      </a:lvl5pPr>
      <a:lvl6pPr marL="8048983" indent="-731726" algn="l" defTabSz="2926903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2" kern="1200">
          <a:solidFill>
            <a:schemeClr val="tx1"/>
          </a:solidFill>
          <a:latin typeface="+mn-lt"/>
          <a:ea typeface="+mn-ea"/>
          <a:cs typeface="+mn-cs"/>
        </a:defRPr>
      </a:lvl6pPr>
      <a:lvl7pPr marL="9512435" indent="-731726" algn="l" defTabSz="2926903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2" kern="1200">
          <a:solidFill>
            <a:schemeClr val="tx1"/>
          </a:solidFill>
          <a:latin typeface="+mn-lt"/>
          <a:ea typeface="+mn-ea"/>
          <a:cs typeface="+mn-cs"/>
        </a:defRPr>
      </a:lvl7pPr>
      <a:lvl8pPr marL="10975886" indent="-731726" algn="l" defTabSz="2926903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2" kern="1200">
          <a:solidFill>
            <a:schemeClr val="tx1"/>
          </a:solidFill>
          <a:latin typeface="+mn-lt"/>
          <a:ea typeface="+mn-ea"/>
          <a:cs typeface="+mn-cs"/>
        </a:defRPr>
      </a:lvl8pPr>
      <a:lvl9pPr marL="12439338" indent="-731726" algn="l" defTabSz="2926903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903" rtl="0" eaLnBrk="1" latinLnBrk="0" hangingPunct="1">
        <a:defRPr sz="5762" kern="1200">
          <a:solidFill>
            <a:schemeClr val="tx1"/>
          </a:solidFill>
          <a:latin typeface="+mn-lt"/>
          <a:ea typeface="+mn-ea"/>
          <a:cs typeface="+mn-cs"/>
        </a:defRPr>
      </a:lvl1pPr>
      <a:lvl2pPr marL="1463451" algn="l" defTabSz="2926903" rtl="0" eaLnBrk="1" latinLnBrk="0" hangingPunct="1">
        <a:defRPr sz="5762" kern="1200">
          <a:solidFill>
            <a:schemeClr val="tx1"/>
          </a:solidFill>
          <a:latin typeface="+mn-lt"/>
          <a:ea typeface="+mn-ea"/>
          <a:cs typeface="+mn-cs"/>
        </a:defRPr>
      </a:lvl2pPr>
      <a:lvl3pPr marL="2926903" algn="l" defTabSz="2926903" rtl="0" eaLnBrk="1" latinLnBrk="0" hangingPunct="1">
        <a:defRPr sz="5762" kern="1200">
          <a:solidFill>
            <a:schemeClr val="tx1"/>
          </a:solidFill>
          <a:latin typeface="+mn-lt"/>
          <a:ea typeface="+mn-ea"/>
          <a:cs typeface="+mn-cs"/>
        </a:defRPr>
      </a:lvl3pPr>
      <a:lvl4pPr marL="4390354" algn="l" defTabSz="2926903" rtl="0" eaLnBrk="1" latinLnBrk="0" hangingPunct="1">
        <a:defRPr sz="5762" kern="1200">
          <a:solidFill>
            <a:schemeClr val="tx1"/>
          </a:solidFill>
          <a:latin typeface="+mn-lt"/>
          <a:ea typeface="+mn-ea"/>
          <a:cs typeface="+mn-cs"/>
        </a:defRPr>
      </a:lvl4pPr>
      <a:lvl5pPr marL="5853806" algn="l" defTabSz="2926903" rtl="0" eaLnBrk="1" latinLnBrk="0" hangingPunct="1">
        <a:defRPr sz="5762" kern="1200">
          <a:solidFill>
            <a:schemeClr val="tx1"/>
          </a:solidFill>
          <a:latin typeface="+mn-lt"/>
          <a:ea typeface="+mn-ea"/>
          <a:cs typeface="+mn-cs"/>
        </a:defRPr>
      </a:lvl5pPr>
      <a:lvl6pPr marL="7317257" algn="l" defTabSz="2926903" rtl="0" eaLnBrk="1" latinLnBrk="0" hangingPunct="1">
        <a:defRPr sz="5762" kern="1200">
          <a:solidFill>
            <a:schemeClr val="tx1"/>
          </a:solidFill>
          <a:latin typeface="+mn-lt"/>
          <a:ea typeface="+mn-ea"/>
          <a:cs typeface="+mn-cs"/>
        </a:defRPr>
      </a:lvl6pPr>
      <a:lvl7pPr marL="8780709" algn="l" defTabSz="2926903" rtl="0" eaLnBrk="1" latinLnBrk="0" hangingPunct="1">
        <a:defRPr sz="5762" kern="1200">
          <a:solidFill>
            <a:schemeClr val="tx1"/>
          </a:solidFill>
          <a:latin typeface="+mn-lt"/>
          <a:ea typeface="+mn-ea"/>
          <a:cs typeface="+mn-cs"/>
        </a:defRPr>
      </a:lvl7pPr>
      <a:lvl8pPr marL="10244160" algn="l" defTabSz="2926903" rtl="0" eaLnBrk="1" latinLnBrk="0" hangingPunct="1">
        <a:defRPr sz="5762" kern="1200">
          <a:solidFill>
            <a:schemeClr val="tx1"/>
          </a:solidFill>
          <a:latin typeface="+mn-lt"/>
          <a:ea typeface="+mn-ea"/>
          <a:cs typeface="+mn-cs"/>
        </a:defRPr>
      </a:lvl8pPr>
      <a:lvl9pPr marL="11707612" algn="l" defTabSz="2926903" rtl="0" eaLnBrk="1" latinLnBrk="0" hangingPunct="1">
        <a:defRPr sz="57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EF22B9-CFE6-1F23-DD70-D2CB5A6DCC9A}"/>
              </a:ext>
            </a:extLst>
          </p:cNvPr>
          <p:cNvSpPr/>
          <p:nvPr/>
        </p:nvSpPr>
        <p:spPr>
          <a:xfrm>
            <a:off x="934961" y="912341"/>
            <a:ext cx="11535642" cy="720977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0">
            <a:solidFill>
              <a:srgbClr val="2F4F4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96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D90B663-8E94-BB01-3A77-C28868F3B8D2}"/>
              </a:ext>
            </a:extLst>
          </p:cNvPr>
          <p:cNvCxnSpPr>
            <a:cxnSpLocks/>
            <a:stCxn id="2" idx="2"/>
            <a:endCxn id="4" idx="2"/>
          </p:cNvCxnSpPr>
          <p:nvPr/>
        </p:nvCxnSpPr>
        <p:spPr>
          <a:xfrm>
            <a:off x="6702782" y="8122117"/>
            <a:ext cx="5409095" cy="2857827"/>
          </a:xfrm>
          <a:prstGeom prst="line">
            <a:avLst/>
          </a:prstGeom>
          <a:ln w="127000">
            <a:solidFill>
              <a:srgbClr val="2F4F4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ACE4320-E060-0923-41C0-EADCED35EE3D}"/>
              </a:ext>
            </a:extLst>
          </p:cNvPr>
          <p:cNvCxnSpPr>
            <a:cxnSpLocks/>
            <a:stCxn id="4" idx="6"/>
            <a:endCxn id="15" idx="0"/>
          </p:cNvCxnSpPr>
          <p:nvPr/>
        </p:nvCxnSpPr>
        <p:spPr>
          <a:xfrm>
            <a:off x="17156861" y="10979944"/>
            <a:ext cx="5409095" cy="2857827"/>
          </a:xfrm>
          <a:prstGeom prst="line">
            <a:avLst/>
          </a:prstGeom>
          <a:ln w="127000">
            <a:solidFill>
              <a:srgbClr val="2F4F4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6E798A-1861-74C1-A76E-A6D338AE6978}"/>
              </a:ext>
            </a:extLst>
          </p:cNvPr>
          <p:cNvCxnSpPr>
            <a:cxnSpLocks/>
            <a:stCxn id="4" idx="6"/>
            <a:endCxn id="16" idx="2"/>
          </p:cNvCxnSpPr>
          <p:nvPr/>
        </p:nvCxnSpPr>
        <p:spPr>
          <a:xfrm flipV="1">
            <a:off x="17156871" y="8122117"/>
            <a:ext cx="5409099" cy="2857827"/>
          </a:xfrm>
          <a:prstGeom prst="line">
            <a:avLst/>
          </a:prstGeom>
          <a:ln w="127000">
            <a:solidFill>
              <a:srgbClr val="2F4F4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48B66E7-DA44-F867-AABE-372D03A78397}"/>
              </a:ext>
            </a:extLst>
          </p:cNvPr>
          <p:cNvCxnSpPr>
            <a:cxnSpLocks/>
            <a:stCxn id="4" idx="2"/>
            <a:endCxn id="14" idx="0"/>
          </p:cNvCxnSpPr>
          <p:nvPr/>
        </p:nvCxnSpPr>
        <p:spPr>
          <a:xfrm flipH="1">
            <a:off x="6702796" y="10979954"/>
            <a:ext cx="5409091" cy="2857831"/>
          </a:xfrm>
          <a:prstGeom prst="line">
            <a:avLst/>
          </a:prstGeom>
          <a:ln w="127000">
            <a:solidFill>
              <a:srgbClr val="2F4F4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5F105F7-BCD4-4C2E-2B8E-66D4CF8ED63A}"/>
              </a:ext>
            </a:extLst>
          </p:cNvPr>
          <p:cNvSpPr/>
          <p:nvPr/>
        </p:nvSpPr>
        <p:spPr>
          <a:xfrm>
            <a:off x="934965" y="13837775"/>
            <a:ext cx="11535642" cy="720977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0">
            <a:solidFill>
              <a:srgbClr val="2F4F4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96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7D0B3F-A96A-0F64-B60D-9A2914379628}"/>
              </a:ext>
            </a:extLst>
          </p:cNvPr>
          <p:cNvSpPr/>
          <p:nvPr/>
        </p:nvSpPr>
        <p:spPr>
          <a:xfrm>
            <a:off x="16798135" y="13837771"/>
            <a:ext cx="11535642" cy="7209776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0">
            <a:solidFill>
              <a:srgbClr val="2F4F4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96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9714BA7-8CD6-D064-9034-D46608523A66}"/>
              </a:ext>
            </a:extLst>
          </p:cNvPr>
          <p:cNvSpPr/>
          <p:nvPr/>
        </p:nvSpPr>
        <p:spPr>
          <a:xfrm>
            <a:off x="16798139" y="912341"/>
            <a:ext cx="11535642" cy="7209776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0">
            <a:solidFill>
              <a:srgbClr val="2F4F4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96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85D60C6-6E91-1098-ABFE-E16F311ABCE0}"/>
              </a:ext>
            </a:extLst>
          </p:cNvPr>
          <p:cNvGrpSpPr/>
          <p:nvPr/>
        </p:nvGrpSpPr>
        <p:grpSpPr>
          <a:xfrm>
            <a:off x="12111877" y="8457452"/>
            <a:ext cx="5044985" cy="5044985"/>
            <a:chOff x="3023863" y="2106288"/>
            <a:chExt cx="1259536" cy="1259536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74F8EDF-2951-63A5-02CC-80C9D310CFAF}"/>
                </a:ext>
              </a:extLst>
            </p:cNvPr>
            <p:cNvSpPr/>
            <p:nvPr/>
          </p:nvSpPr>
          <p:spPr>
            <a:xfrm>
              <a:off x="3023863" y="2106288"/>
              <a:ext cx="1259536" cy="1259536"/>
            </a:xfrm>
            <a:prstGeom prst="ellipse">
              <a:avLst/>
            </a:prstGeom>
            <a:solidFill>
              <a:srgbClr val="2F4F4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96"/>
            </a:p>
          </p:txBody>
        </p:sp>
        <p:pic>
          <p:nvPicPr>
            <p:cNvPr id="1026" name="Picture 2" descr="Photograph of woman wearing a maroon shirt">
              <a:extLst>
                <a:ext uri="{FF2B5EF4-FFF2-40B4-BE49-F238E27FC236}">
                  <a16:creationId xmlns:a16="http://schemas.microsoft.com/office/drawing/2014/main" id="{B5BB32E4-91B1-E22B-2AE9-6F3434A69A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66894" y="2150193"/>
              <a:ext cx="1171725" cy="11717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22740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EF22B9-CFE6-1F23-DD70-D2CB5A6DCC9A}"/>
              </a:ext>
            </a:extLst>
          </p:cNvPr>
          <p:cNvSpPr/>
          <p:nvPr/>
        </p:nvSpPr>
        <p:spPr>
          <a:xfrm>
            <a:off x="934961" y="912341"/>
            <a:ext cx="11535642" cy="7209776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0">
            <a:solidFill>
              <a:srgbClr val="2F4F4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96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F105F7-BCD4-4C2E-2B8E-66D4CF8ED63A}"/>
              </a:ext>
            </a:extLst>
          </p:cNvPr>
          <p:cNvSpPr/>
          <p:nvPr/>
        </p:nvSpPr>
        <p:spPr>
          <a:xfrm>
            <a:off x="934965" y="13837775"/>
            <a:ext cx="11535642" cy="720977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0">
            <a:solidFill>
              <a:srgbClr val="2F4F4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96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7D0B3F-A96A-0F64-B60D-9A2914379628}"/>
              </a:ext>
            </a:extLst>
          </p:cNvPr>
          <p:cNvSpPr/>
          <p:nvPr/>
        </p:nvSpPr>
        <p:spPr>
          <a:xfrm>
            <a:off x="16798135" y="13837771"/>
            <a:ext cx="11535642" cy="7209776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0">
            <a:solidFill>
              <a:srgbClr val="2F4F4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96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9714BA7-8CD6-D064-9034-D46608523A66}"/>
              </a:ext>
            </a:extLst>
          </p:cNvPr>
          <p:cNvSpPr/>
          <p:nvPr/>
        </p:nvSpPr>
        <p:spPr>
          <a:xfrm>
            <a:off x="16798139" y="912341"/>
            <a:ext cx="11535642" cy="7209776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0">
            <a:solidFill>
              <a:srgbClr val="2F4F4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96"/>
          </a:p>
        </p:txBody>
      </p:sp>
    </p:spTree>
    <p:extLst>
      <p:ext uri="{BB962C8B-B14F-4D97-AF65-F5344CB8AC3E}">
        <p14:creationId xmlns:p14="http://schemas.microsoft.com/office/powerpoint/2010/main" val="2616153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>Lancaster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Rennie, Nicola</dc:creator>
  <cp:lastModifiedBy>Rennie, Nicola</cp:lastModifiedBy>
  <cp:revision>6</cp:revision>
  <dcterms:created xsi:type="dcterms:W3CDTF">2024-10-13T14:38:49Z</dcterms:created>
  <dcterms:modified xsi:type="dcterms:W3CDTF">2024-10-14T13:43:27Z</dcterms:modified>
</cp:coreProperties>
</file>

<file path=docProps/thumbnail.jpeg>
</file>